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C25"/>
    <a:srgbClr val="1D3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88580" autoAdjust="0"/>
  </p:normalViewPr>
  <p:slideViewPr>
    <p:cSldViewPr snapToGrid="0">
      <p:cViewPr varScale="1">
        <p:scale>
          <a:sx n="23" d="100"/>
          <a:sy n="23" d="100"/>
        </p:scale>
        <p:origin x="1336" y="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1pPr>
    <a:lvl2pPr marL="1753301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2pPr>
    <a:lvl3pPr marL="3506614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3pPr>
    <a:lvl4pPr marL="5259918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4pPr>
    <a:lvl5pPr marL="7013227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5pPr>
    <a:lvl6pPr marL="8766528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6pPr>
    <a:lvl7pPr marL="10519833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7pPr>
    <a:lvl8pPr marL="12273142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8pPr>
    <a:lvl9pPr marL="14026446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9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5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5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4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1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29">
            <a:extLst>
              <a:ext uri="{FF2B5EF4-FFF2-40B4-BE49-F238E27FC236}">
                <a16:creationId xmlns:a16="http://schemas.microsoft.com/office/drawing/2014/main" id="{3E7E358B-1065-4A9C-8B5D-15AD022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"/>
            <a:ext cx="42803762" cy="3546764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225" dirty="0">
              <a:latin typeface="+mn-lt"/>
            </a:endParaRPr>
          </a:p>
        </p:txBody>
      </p:sp>
      <p:sp>
        <p:nvSpPr>
          <p:cNvPr id="3" name="Rektangel 29">
            <a:extLst>
              <a:ext uri="{FF2B5EF4-FFF2-40B4-BE49-F238E27FC236}">
                <a16:creationId xmlns:a16="http://schemas.microsoft.com/office/drawing/2014/main" id="{46A70524-FD88-1A56-7E7C-BE072E37B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8134" y="11908837"/>
            <a:ext cx="14034954" cy="6950980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 anchor="ctr"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7200" b="1" dirty="0">
                <a:solidFill>
                  <a:schemeClr val="bg1"/>
                </a:solidFill>
                <a:latin typeface="+mn-lt"/>
              </a:rPr>
              <a:t>This could be a place for images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98C1937E-44D9-4FB7-89F8-480612EE7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8107" y="4471270"/>
            <a:ext cx="14034954" cy="713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86BC25"/>
                </a:solidFill>
                <a:cs typeface="Arial" panose="020B0604020202020204" pitchFamily="34" charset="0"/>
              </a:rPr>
              <a:t>	Introduction – for example</a:t>
            </a:r>
            <a:endParaRPr lang="en-GB" altLang="cs-CZ" sz="7200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>
                <a:cs typeface="Arial" panose="020B0604020202020204" pitchFamily="34" charset="0"/>
              </a:rPr>
              <a:t>Lorem ipsum </a:t>
            </a:r>
            <a:r>
              <a:rPr lang="en-GB" sz="4400" dirty="0" err="1">
                <a:cs typeface="Arial" panose="020B0604020202020204" pitchFamily="34" charset="0"/>
              </a:rPr>
              <a:t>dolor</a:t>
            </a:r>
            <a:r>
              <a:rPr lang="en-GB" sz="4400" dirty="0">
                <a:cs typeface="Arial" panose="020B0604020202020204" pitchFamily="34" charset="0"/>
              </a:rPr>
              <a:t> sit </a:t>
            </a:r>
            <a:r>
              <a:rPr lang="en-GB" sz="4400" dirty="0" err="1">
                <a:cs typeface="Arial" panose="020B0604020202020204" pitchFamily="34" charset="0"/>
              </a:rPr>
              <a:t>amet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consectetuer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adipiscing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elit</a:t>
            </a:r>
            <a:r>
              <a:rPr lang="en-GB" sz="4400" dirty="0">
                <a:cs typeface="Arial" panose="020B0604020202020204" pitchFamily="34" charset="0"/>
              </a:rPr>
              <a:t>. Aenean id </a:t>
            </a:r>
            <a:r>
              <a:rPr lang="en-GB" sz="4400" dirty="0" err="1">
                <a:cs typeface="Arial" panose="020B0604020202020204" pitchFamily="34" charset="0"/>
              </a:rPr>
              <a:t>metus</a:t>
            </a:r>
            <a:r>
              <a:rPr lang="en-GB" sz="4400" dirty="0">
                <a:cs typeface="Arial" panose="020B0604020202020204" pitchFamily="34" charset="0"/>
              </a:rPr>
              <a:t> id </a:t>
            </a:r>
            <a:r>
              <a:rPr lang="en-GB" sz="4400" dirty="0" err="1">
                <a:cs typeface="Arial" panose="020B0604020202020204" pitchFamily="34" charset="0"/>
              </a:rPr>
              <a:t>velit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ullamcorper</a:t>
            </a:r>
            <a:r>
              <a:rPr lang="en-GB" sz="4400" dirty="0">
                <a:cs typeface="Arial" panose="020B0604020202020204" pitchFamily="34" charset="0"/>
              </a:rPr>
              <a:t> pulvinar. In convallis. Sed convallis magna </a:t>
            </a:r>
            <a:r>
              <a:rPr lang="en-GB" sz="4400" dirty="0" err="1">
                <a:cs typeface="Arial" panose="020B0604020202020204" pitchFamily="34" charset="0"/>
              </a:rPr>
              <a:t>eu</a:t>
            </a:r>
            <a:r>
              <a:rPr lang="en-GB" sz="4400" dirty="0">
                <a:cs typeface="Arial" panose="020B0604020202020204" pitchFamily="34" charset="0"/>
              </a:rPr>
              <a:t> sem. Maecenas lorem.</a:t>
            </a:r>
          </a:p>
          <a:p>
            <a:pPr marL="1749313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Text could go here.</a:t>
            </a:r>
          </a:p>
          <a:p>
            <a:pPr marL="1749313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Text could go here.</a:t>
            </a:r>
          </a:p>
          <a:p>
            <a:pPr marL="1749313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Text could go here.</a:t>
            </a: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EEE1543B-98C2-47D5-A437-CEC327F68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8080" y="19159731"/>
            <a:ext cx="14034954" cy="859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86BC25"/>
                </a:solidFill>
                <a:cs typeface="Arial" panose="020B0604020202020204" pitchFamily="34" charset="0"/>
              </a:rPr>
              <a:t>	</a:t>
            </a:r>
            <a:r>
              <a:rPr lang="cs-CZ" sz="7200" b="1" dirty="0">
                <a:solidFill>
                  <a:srgbClr val="86BC25"/>
                </a:solidFill>
                <a:cs typeface="Arial" panose="020B0604020202020204" pitchFamily="34" charset="0"/>
              </a:rPr>
              <a:t>Sub-</a:t>
            </a:r>
            <a:r>
              <a:rPr lang="cs-CZ" sz="7200" b="1" dirty="0" err="1">
                <a:solidFill>
                  <a:srgbClr val="86BC25"/>
                </a:solidFill>
                <a:cs typeface="Arial" panose="020B0604020202020204" pitchFamily="34" charset="0"/>
              </a:rPr>
              <a:t>heading</a:t>
            </a:r>
            <a:endParaRPr lang="en-GB" sz="7200" b="1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>
                <a:cs typeface="Arial" panose="020B0604020202020204" pitchFamily="34" charset="0"/>
              </a:rPr>
              <a:t>Maecenas fermentum, </a:t>
            </a:r>
            <a:r>
              <a:rPr lang="en-GB" sz="4400" dirty="0" err="1">
                <a:cs typeface="Arial" panose="020B0604020202020204" pitchFamily="34" charset="0"/>
              </a:rPr>
              <a:t>sem</a:t>
            </a:r>
            <a:r>
              <a:rPr lang="en-GB" sz="4400" dirty="0">
                <a:cs typeface="Arial" panose="020B0604020202020204" pitchFamily="34" charset="0"/>
              </a:rPr>
              <a:t> in pharetra </a:t>
            </a:r>
            <a:r>
              <a:rPr lang="en-GB" sz="4400" dirty="0" err="1">
                <a:cs typeface="Arial" panose="020B0604020202020204" pitchFamily="34" charset="0"/>
              </a:rPr>
              <a:t>pellentesque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velit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turpis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volutpat</a:t>
            </a:r>
            <a:r>
              <a:rPr lang="en-GB" sz="4400" dirty="0">
                <a:cs typeface="Arial" panose="020B0604020202020204" pitchFamily="34" charset="0"/>
              </a:rPr>
              <a:t> ante, in pharetra </a:t>
            </a:r>
            <a:r>
              <a:rPr lang="en-GB" sz="4400" dirty="0" err="1">
                <a:cs typeface="Arial" panose="020B0604020202020204" pitchFamily="34" charset="0"/>
              </a:rPr>
              <a:t>metus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odio</a:t>
            </a:r>
            <a:r>
              <a:rPr lang="en-GB" sz="4400" dirty="0">
                <a:cs typeface="Arial" panose="020B0604020202020204" pitchFamily="34" charset="0"/>
              </a:rPr>
              <a:t> a </a:t>
            </a:r>
            <a:r>
              <a:rPr lang="en-GB" sz="4400" dirty="0" err="1">
                <a:cs typeface="Arial" panose="020B0604020202020204" pitchFamily="34" charset="0"/>
              </a:rPr>
              <a:t>lectus</a:t>
            </a:r>
            <a:r>
              <a:rPr lang="en-GB" sz="4400" dirty="0">
                <a:cs typeface="Arial" panose="020B0604020202020204" pitchFamily="34" charset="0"/>
              </a:rPr>
              <a:t>. </a:t>
            </a:r>
            <a:r>
              <a:rPr lang="en-GB" sz="4400" dirty="0" err="1">
                <a:cs typeface="Arial" panose="020B0604020202020204" pitchFamily="34" charset="0"/>
              </a:rPr>
              <a:t>Vivamus</a:t>
            </a:r>
            <a:r>
              <a:rPr lang="en-GB" sz="4400" dirty="0">
                <a:cs typeface="Arial" panose="020B0604020202020204" pitchFamily="34" charset="0"/>
              </a:rPr>
              <a:t> ac </a:t>
            </a:r>
            <a:r>
              <a:rPr lang="en-GB" sz="4400" dirty="0" err="1">
                <a:cs typeface="Arial" panose="020B0604020202020204" pitchFamily="34" charset="0"/>
              </a:rPr>
              <a:t>leo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pretium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faucibus</a:t>
            </a:r>
            <a:r>
              <a:rPr lang="en-GB" sz="4400" dirty="0">
                <a:cs typeface="Arial" panose="020B0604020202020204" pitchFamily="34" charset="0"/>
              </a:rPr>
              <a:t>. Lorem ipsum </a:t>
            </a:r>
            <a:r>
              <a:rPr lang="en-GB" sz="4400" dirty="0" err="1">
                <a:cs typeface="Arial" panose="020B0604020202020204" pitchFamily="34" charset="0"/>
              </a:rPr>
              <a:t>dolor</a:t>
            </a:r>
            <a:r>
              <a:rPr lang="en-GB" sz="4400" dirty="0">
                <a:cs typeface="Arial" panose="020B0604020202020204" pitchFamily="34" charset="0"/>
              </a:rPr>
              <a:t> sit </a:t>
            </a:r>
            <a:r>
              <a:rPr lang="en-GB" sz="4400" dirty="0" err="1">
                <a:cs typeface="Arial" panose="020B0604020202020204" pitchFamily="34" charset="0"/>
              </a:rPr>
              <a:t>amet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consectetuer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adipiscing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elit</a:t>
            </a:r>
            <a:r>
              <a:rPr lang="en-GB" sz="4400" dirty="0">
                <a:cs typeface="Arial" panose="020B0604020202020204" pitchFamily="34" charset="0"/>
              </a:rPr>
              <a:t>. </a:t>
            </a:r>
            <a:r>
              <a:rPr lang="en-GB" sz="4400" dirty="0" err="1">
                <a:cs typeface="Arial" panose="020B0604020202020204" pitchFamily="34" charset="0"/>
              </a:rPr>
              <a:t>Nullam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dapibus</a:t>
            </a:r>
            <a:r>
              <a:rPr lang="en-GB" sz="4400" dirty="0">
                <a:cs typeface="Arial" panose="020B0604020202020204" pitchFamily="34" charset="0"/>
              </a:rPr>
              <a:t> fermentum ipsum. In </a:t>
            </a:r>
            <a:r>
              <a:rPr lang="en-GB" sz="4400" dirty="0" err="1">
                <a:cs typeface="Arial" panose="020B0604020202020204" pitchFamily="34" charset="0"/>
              </a:rPr>
              <a:t>sem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justo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commodo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ut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suscipit</a:t>
            </a:r>
            <a:r>
              <a:rPr lang="en-GB" sz="4400" dirty="0">
                <a:cs typeface="Arial" panose="020B0604020202020204" pitchFamily="34" charset="0"/>
              </a:rPr>
              <a:t> at, pharetra vitae, </a:t>
            </a:r>
            <a:r>
              <a:rPr lang="en-GB" sz="4400" dirty="0" err="1">
                <a:cs typeface="Arial" panose="020B0604020202020204" pitchFamily="34" charset="0"/>
              </a:rPr>
              <a:t>orci</a:t>
            </a:r>
            <a:r>
              <a:rPr lang="en-GB" sz="4400" dirty="0">
                <a:cs typeface="Arial" panose="020B0604020202020204" pitchFamily="34" charset="0"/>
              </a:rPr>
              <a:t>. Nemo </a:t>
            </a:r>
            <a:r>
              <a:rPr lang="en-GB" sz="4400" dirty="0" err="1">
                <a:cs typeface="Arial" panose="020B0604020202020204" pitchFamily="34" charset="0"/>
              </a:rPr>
              <a:t>enim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ipsam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voluptatem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quia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voluptas</a:t>
            </a:r>
            <a:r>
              <a:rPr lang="en-GB" sz="4400" dirty="0">
                <a:cs typeface="Arial" panose="020B0604020202020204" pitchFamily="34" charset="0"/>
              </a:rPr>
              <a:t> sit </a:t>
            </a:r>
            <a:r>
              <a:rPr lang="en-GB" sz="4400" dirty="0" err="1">
                <a:cs typeface="Arial" panose="020B0604020202020204" pitchFamily="34" charset="0"/>
              </a:rPr>
              <a:t>aspernatur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aut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odit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aut</a:t>
            </a:r>
            <a:r>
              <a:rPr lang="en-GB" sz="4400" dirty="0">
                <a:cs typeface="Arial" panose="020B0604020202020204" pitchFamily="34" charset="0"/>
              </a:rPr>
              <a:t> fugit.</a:t>
            </a: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883E07E2-5C65-4AD3-9852-A84AEBFCB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7178" y="4469235"/>
            <a:ext cx="13252788" cy="1439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2938856" eaLnBrk="0" hangingPunct="0">
              <a:lnSpc>
                <a:spcPct val="114000"/>
              </a:lnSpc>
              <a:tabLst>
                <a:tab pos="372110" algn="l"/>
              </a:tabLst>
            </a:pPr>
            <a:r>
              <a:rPr lang="en-GB" sz="7200" b="1" dirty="0">
                <a:solidFill>
                  <a:srgbClr val="F8C417"/>
                </a:solidFill>
                <a:cs typeface="Arial" panose="020B0604020202020204" pitchFamily="34" charset="0"/>
              </a:rPr>
              <a:t>	</a:t>
            </a:r>
            <a:r>
              <a:rPr lang="en-GB" sz="7200" b="1" dirty="0">
                <a:solidFill>
                  <a:srgbClr val="86BC25"/>
                </a:solidFill>
                <a:cs typeface="Arial" panose="020B0604020202020204" pitchFamily="34" charset="0"/>
              </a:rPr>
              <a:t>Headline</a:t>
            </a:r>
            <a:endParaRPr lang="en-GB" altLang="cs-CZ" sz="7200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>
                <a:cs typeface="Arial" panose="020B0604020202020204" pitchFamily="34" charset="0"/>
              </a:rPr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GB" sz="4400" dirty="0" err="1">
                <a:cs typeface="Arial" panose="020B0604020202020204" pitchFamily="34" charset="0"/>
              </a:rPr>
              <a:t>consectetur</a:t>
            </a:r>
            <a:r>
              <a:rPr lang="en-GB" sz="4400" dirty="0">
                <a:cs typeface="Arial" panose="020B0604020202020204" pitchFamily="34" charset="0"/>
              </a:rPr>
              <a:t>, from a Lorem Ipsum passage, and going through the cites of the word in classical literature, discovered the undoubtable source. Lorem Ipsum comes from sections 1.10.32 and 1.10.33 of "de </a:t>
            </a:r>
            <a:r>
              <a:rPr lang="en-GB" sz="4400" dirty="0" err="1">
                <a:cs typeface="Arial" panose="020B0604020202020204" pitchFamily="34" charset="0"/>
              </a:rPr>
              <a:t>Finibus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Bonorum</a:t>
            </a:r>
            <a:r>
              <a:rPr lang="en-GB" sz="4400" dirty="0">
                <a:cs typeface="Arial" panose="020B0604020202020204" pitchFamily="34" charset="0"/>
              </a:rPr>
              <a:t> et </a:t>
            </a:r>
            <a:r>
              <a:rPr lang="en-GB" sz="4400" dirty="0" err="1">
                <a:cs typeface="Arial" panose="020B0604020202020204" pitchFamily="34" charset="0"/>
              </a:rPr>
              <a:t>Malorum</a:t>
            </a:r>
            <a:r>
              <a:rPr lang="en-GB" sz="4400" dirty="0">
                <a:cs typeface="Arial" panose="020B0604020202020204" pitchFamily="34" charset="0"/>
              </a:rPr>
              <a:t>" (The Extremes of Good and Evil) by Cicero, written in 45 BC.</a:t>
            </a:r>
            <a:endParaRPr lang="cs-CZ" sz="4400" dirty="0"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endParaRPr lang="en-GB" sz="4400" dirty="0">
              <a:cs typeface="Arial" panose="020B0604020202020204" pitchFamily="34" charset="0"/>
            </a:endParaRPr>
          </a:p>
          <a:p>
            <a:pPr algn="just" defTabSz="2938856" eaLnBrk="0" hangingPunct="0">
              <a:lnSpc>
                <a:spcPct val="114000"/>
              </a:lnSpc>
              <a:tabLst>
                <a:tab pos="372110" algn="l"/>
              </a:tabLst>
            </a:pPr>
            <a:r>
              <a:rPr lang="en-GB" sz="7200" b="1" dirty="0">
                <a:solidFill>
                  <a:srgbClr val="86BC25"/>
                </a:solidFill>
                <a:cs typeface="Arial" panose="020B0604020202020204" pitchFamily="34" charset="0"/>
              </a:rPr>
              <a:t>	Conclusions </a:t>
            </a:r>
            <a:endParaRPr lang="en-GB" altLang="cs-CZ" sz="7200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 err="1">
                <a:cs typeface="Arial" panose="020B0604020202020204" pitchFamily="34" charset="0"/>
              </a:rPr>
              <a:t>Nullam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justo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enim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consectetuer</a:t>
            </a:r>
            <a:r>
              <a:rPr lang="en-GB" sz="4400" dirty="0">
                <a:cs typeface="Arial" panose="020B0604020202020204" pitchFamily="34" charset="0"/>
              </a:rPr>
              <a:t> </a:t>
            </a:r>
            <a:r>
              <a:rPr lang="en-GB" sz="4400" dirty="0" err="1">
                <a:cs typeface="Arial" panose="020B0604020202020204" pitchFamily="34" charset="0"/>
              </a:rPr>
              <a:t>nec</a:t>
            </a:r>
            <a:r>
              <a:rPr lang="en-GB" sz="4400" dirty="0">
                <a:cs typeface="Arial" panose="020B0604020202020204" pitchFamily="34" charset="0"/>
              </a:rPr>
              <a:t>, </a:t>
            </a:r>
            <a:r>
              <a:rPr lang="en-GB" sz="4400" dirty="0" err="1">
                <a:cs typeface="Arial" panose="020B0604020202020204" pitchFamily="34" charset="0"/>
              </a:rPr>
              <a:t>ullamcorper</a:t>
            </a:r>
            <a:r>
              <a:rPr lang="en-GB" sz="4400" dirty="0">
                <a:cs typeface="Arial" panose="020B0604020202020204" pitchFamily="34" charset="0"/>
              </a:rPr>
              <a:t> ac, vestibulum in, </a:t>
            </a:r>
            <a:r>
              <a:rPr lang="en-GB" sz="4400" dirty="0" err="1">
                <a:cs typeface="Arial" panose="020B0604020202020204" pitchFamily="34" charset="0"/>
              </a:rPr>
              <a:t>elit</a:t>
            </a:r>
            <a:r>
              <a:rPr lang="en-GB" sz="4400" dirty="0">
                <a:cs typeface="Arial" panose="020B0604020202020204" pitchFamily="34" charset="0"/>
              </a:rPr>
              <a:t>.</a:t>
            </a:r>
            <a:endParaRPr lang="en-GB" altLang="cs-CZ" sz="4400" dirty="0">
              <a:cs typeface="Arial" panose="020B0604020202020204" pitchFamily="34" charset="0"/>
            </a:endParaRPr>
          </a:p>
        </p:txBody>
      </p:sp>
      <p:sp>
        <p:nvSpPr>
          <p:cNvPr id="25" name="ZoneTexte 33">
            <a:extLst>
              <a:ext uri="{FF2B5EF4-FFF2-40B4-BE49-F238E27FC236}">
                <a16:creationId xmlns:a16="http://schemas.microsoft.com/office/drawing/2014/main" id="{83824365-002A-4091-A933-094C2445956F}"/>
              </a:ext>
            </a:extLst>
          </p:cNvPr>
          <p:cNvSpPr txBox="1"/>
          <p:nvPr/>
        </p:nvSpPr>
        <p:spPr>
          <a:xfrm>
            <a:off x="14381470" y="2200181"/>
            <a:ext cx="28040661" cy="1170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504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Author names: First Author, Second Author, Third Author</a:t>
            </a:r>
          </a:p>
          <a:p>
            <a:pPr>
              <a:defRPr/>
            </a:pPr>
            <a:r>
              <a:rPr lang="en-GB" sz="3504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21" name="ZoneTexte 39">
            <a:extLst>
              <a:ext uri="{FF2B5EF4-FFF2-40B4-BE49-F238E27FC236}">
                <a16:creationId xmlns:a16="http://schemas.microsoft.com/office/drawing/2014/main" id="{9D96B17E-40EE-43F4-8A55-312C66D2E31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083991" y="28136"/>
            <a:ext cx="29338141" cy="2269054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321028" tIns="160514" rIns="321028" bIns="1605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6319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AUTHORS´ GUIDELINES FOR PAPER SUBMISS</a:t>
            </a:r>
            <a:r>
              <a:rPr lang="es-ES" altLang="cs-CZ" sz="6319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I</a:t>
            </a:r>
            <a:r>
              <a:rPr lang="cs-CZ" altLang="cs-CZ" sz="6319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ON OF POSTER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6319" b="1" dirty="0">
                <a:solidFill>
                  <a:schemeClr val="bg1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TITLE OF ARTICLE</a:t>
            </a:r>
            <a:endParaRPr lang="en-US" altLang="cs-CZ" sz="6319" b="1" dirty="0">
              <a:solidFill>
                <a:schemeClr val="bg1"/>
              </a:solidFill>
              <a:latin typeface="+mn-lt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12" name="Picture 11" descr="A green circle with white text and blue text&#10;&#10;Description automatically generated">
            <a:extLst>
              <a:ext uri="{FF2B5EF4-FFF2-40B4-BE49-F238E27FC236}">
                <a16:creationId xmlns:a16="http://schemas.microsoft.com/office/drawing/2014/main" id="{3494C873-2120-906C-E026-670D7C6E52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8"/>
          <a:stretch/>
        </p:blipFill>
        <p:spPr>
          <a:xfrm>
            <a:off x="5060052" y="40070"/>
            <a:ext cx="7494258" cy="6032934"/>
          </a:xfrm>
          <a:prstGeom prst="rect">
            <a:avLst/>
          </a:prstGeom>
        </p:spPr>
      </p:pic>
      <p:sp>
        <p:nvSpPr>
          <p:cNvPr id="31" name="Text Box 9">
            <a:extLst>
              <a:ext uri="{FF2B5EF4-FFF2-40B4-BE49-F238E27FC236}">
                <a16:creationId xmlns:a16="http://schemas.microsoft.com/office/drawing/2014/main" id="{7C458268-3103-4C5B-942F-453349FD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37" y="4469235"/>
            <a:ext cx="12393553" cy="240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FF0000"/>
                </a:solidFill>
                <a:cs typeface="Arial" panose="020B0604020202020204" pitchFamily="34" charset="0"/>
              </a:rPr>
              <a:t>	</a:t>
            </a:r>
            <a:r>
              <a:rPr lang="en-GB" sz="7200" b="1" dirty="0">
                <a:solidFill>
                  <a:srgbClr val="86BC25"/>
                </a:solidFill>
                <a:cs typeface="Arial" panose="020B0604020202020204" pitchFamily="34" charset="0"/>
              </a:rPr>
              <a:t>Introduction</a:t>
            </a:r>
            <a:endParaRPr lang="en-GB" altLang="cs-CZ" sz="7200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altLang="cs-CZ" sz="4400" dirty="0">
                <a:cs typeface="Arial" panose="020B0604020202020204" pitchFamily="34" charset="0"/>
              </a:rPr>
              <a:t>The formatting of this document indicates the editor requirements for the submission of the poster for The </a:t>
            </a:r>
            <a:r>
              <a:rPr lang="en-GB" altLang="cs-CZ" sz="4400" dirty="0" err="1">
                <a:cs typeface="Arial" panose="020B0604020202020204" pitchFamily="34" charset="0"/>
              </a:rPr>
              <a:t>Eurasphalt</a:t>
            </a:r>
            <a:r>
              <a:rPr lang="en-GB" altLang="cs-CZ" sz="4400" dirty="0">
                <a:cs typeface="Arial" panose="020B0604020202020204" pitchFamily="34" charset="0"/>
              </a:rPr>
              <a:t> and </a:t>
            </a:r>
            <a:r>
              <a:rPr lang="en-GB" altLang="cs-CZ" sz="4400" dirty="0" err="1">
                <a:cs typeface="Arial" panose="020B0604020202020204" pitchFamily="34" charset="0"/>
              </a:rPr>
              <a:t>Eurobitume</a:t>
            </a:r>
            <a:r>
              <a:rPr lang="en-GB" altLang="cs-CZ" sz="4400" dirty="0">
                <a:cs typeface="Arial" panose="020B0604020202020204" pitchFamily="34" charset="0"/>
              </a:rPr>
              <a:t> (E&amp;E) congress 2024 with some enhancements for this particular using. To make it easier for authors this document may be used as an example use the space below.</a:t>
            </a:r>
          </a:p>
          <a:p>
            <a:pPr algn="just" defTabSz="321817" eaLnBrk="0" hangingPunct="0">
              <a:lnSpc>
                <a:spcPct val="114000"/>
              </a:lnSpc>
            </a:pPr>
            <a:endParaRPr lang="en-GB" altLang="cs-CZ" sz="4400" dirty="0"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86BC25"/>
                </a:solidFill>
                <a:cs typeface="Arial" panose="020B0604020202020204" pitchFamily="34" charset="0"/>
              </a:rPr>
              <a:t>	Formatting requirements </a:t>
            </a:r>
            <a:endParaRPr lang="en-GB" altLang="cs-CZ" sz="7200" dirty="0">
              <a:solidFill>
                <a:srgbClr val="86BC25"/>
              </a:solidFill>
              <a:cs typeface="Arial" panose="020B0604020202020204" pitchFamily="34" charset="0"/>
            </a:endParaRP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Language: All E-Posters should be prepared in English.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1 Page PPTX file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File format: .PPTX only.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File size less than 200 MB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E-Poster orientation: landscape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Font size: ≥16 for the text and ≥18 for the header   (please do not use smaller font)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Animated images and animations are not permitted for e-Posters and will be non-functioning.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When you insert Images, Photos, Tables, Graphs please use simple copy-paste, and do not use embedded documents – the system does not support embedded files -audio or video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Please do not use symbols or special characters (</a:t>
            </a:r>
            <a:r>
              <a:rPr lang="en-GB" altLang="cs-CZ" sz="4400" dirty="0" err="1">
                <a:cs typeface="Arial" panose="020B0604020202020204" pitchFamily="34" charset="0"/>
              </a:rPr>
              <a:t>ie</a:t>
            </a:r>
            <a:r>
              <a:rPr lang="en-GB" altLang="cs-CZ" sz="4400" dirty="0">
                <a:cs typeface="Arial" panose="020B0604020202020204" pitchFamily="34" charset="0"/>
              </a:rPr>
              <a:t>. +/-@)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cs typeface="Arial" panose="020B0604020202020204" pitchFamily="34" charset="0"/>
              </a:rPr>
              <a:t>Please do not use headers and footers.</a:t>
            </a:r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602A00E9-D676-80D6-8492-E359D7E6F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7178" y="19997613"/>
            <a:ext cx="14034954" cy="6922845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 anchor="ctr"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7200" b="1" dirty="0">
                <a:solidFill>
                  <a:schemeClr val="bg1"/>
                </a:solidFill>
                <a:latin typeface="+mn-lt"/>
              </a:rPr>
              <a:t>This could be a place for images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273C96-8C04-C099-F1E8-1408FC73A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096574"/>
            <a:ext cx="42803762" cy="22293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6F8A477-9B45-63E6-BD45-CB655F91F834}"/>
              </a:ext>
            </a:extLst>
          </p:cNvPr>
          <p:cNvSpPr/>
          <p:nvPr/>
        </p:nvSpPr>
        <p:spPr>
          <a:xfrm>
            <a:off x="0" y="13584731"/>
            <a:ext cx="42803763" cy="5863144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7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EXAMPLE ONLY</a:t>
            </a:r>
          </a:p>
        </p:txBody>
      </p:sp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474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AUTHORS´ GUIDELINES FOR PAPER SUBMISSION OF POSTER TITLE OF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2021-02-15T14:23:16Z</dcterms:created>
  <dcterms:modified xsi:type="dcterms:W3CDTF">2024-01-28T10:15:43Z</dcterms:modified>
</cp:coreProperties>
</file>